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75" r:id="rId4"/>
    <p:sldId id="277" r:id="rId5"/>
    <p:sldId id="278" r:id="rId6"/>
    <p:sldId id="280" r:id="rId7"/>
    <p:sldId id="282" r:id="rId8"/>
    <p:sldId id="28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18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4:32:2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 13568,'0'0'0,"-12"0"0,1 0 0,1-10-128,0 10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A4B66-322C-40D9-9F15-F14194CBD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50" y="2644548"/>
            <a:ext cx="11304105" cy="1311965"/>
          </a:xfrm>
        </p:spPr>
        <p:txBody>
          <a:bodyPr/>
          <a:lstStyle/>
          <a:p>
            <a:r>
              <a:rPr lang="es-MX" dirty="0"/>
              <a:t>Introducción a las ciencias médicas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43585E-C0AB-43E8-BCEA-EC6E8E294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19471"/>
            <a:ext cx="12192000" cy="1405467"/>
          </a:xfrm>
        </p:spPr>
        <p:txBody>
          <a:bodyPr>
            <a:normAutofit/>
          </a:bodyPr>
          <a:lstStyle/>
          <a:p>
            <a:pPr algn="ctr"/>
            <a:r>
              <a:rPr lang="es-MX" sz="2800" dirty="0"/>
              <a:t>Dr. Jorge J. Juárez lucero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BECC20B-565F-4E77-8D64-FDC872A643B2}"/>
              </a:ext>
            </a:extLst>
          </p:cNvPr>
          <p:cNvSpPr txBox="1">
            <a:spLocks/>
          </p:cNvSpPr>
          <p:nvPr/>
        </p:nvSpPr>
        <p:spPr>
          <a:xfrm>
            <a:off x="622850" y="398304"/>
            <a:ext cx="11304105" cy="104618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3200" dirty="0"/>
              <a:t>Posgrado en Ciencias y Tecnologías Biomédicas</a:t>
            </a:r>
          </a:p>
        </p:txBody>
      </p:sp>
      <p:pic>
        <p:nvPicPr>
          <p:cNvPr id="1026" name="Picture 2" descr="VCADW">
            <a:extLst>
              <a:ext uri="{FF2B5EF4-FFF2-40B4-BE49-F238E27FC236}">
                <a16:creationId xmlns:a16="http://schemas.microsoft.com/office/drawing/2014/main" id="{ECBAA065-2497-46A6-9BF7-4EC805E5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" y="186447"/>
            <a:ext cx="2794662" cy="179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5DC68-C0C3-4DD3-9560-60A4D292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491409"/>
            <a:ext cx="11201399" cy="1456267"/>
          </a:xfrm>
        </p:spPr>
        <p:txBody>
          <a:bodyPr>
            <a:noAutofit/>
          </a:bodyPr>
          <a:lstStyle/>
          <a:p>
            <a:pPr algn="ctr"/>
            <a:r>
              <a:rPr lang="es-MX" sz="6600" dirty="0"/>
              <a:t>Sistema nervioso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C1AA24-E8FD-CA4F-B89B-11757103453B}"/>
                  </a:ext>
                </a:extLst>
              </p14:cNvPr>
              <p14:cNvContentPartPr/>
              <p14:nvPr/>
            </p14:nvContentPartPr>
            <p14:xfrm>
              <a:off x="7314234" y="4353457"/>
              <a:ext cx="15840" cy="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C1AA24-E8FD-CA4F-B89B-1175710345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5594" y="4344817"/>
                <a:ext cx="3348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43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7B2E-C14A-706C-751A-1DB502E5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71" y="242047"/>
            <a:ext cx="10131425" cy="726141"/>
          </a:xfrm>
        </p:spPr>
        <p:txBody>
          <a:bodyPr/>
          <a:lstStyle/>
          <a:p>
            <a:r>
              <a:rPr lang="es-MX" dirty="0"/>
              <a:t>sinapsis</a:t>
            </a:r>
          </a:p>
        </p:txBody>
      </p:sp>
      <p:pic>
        <p:nvPicPr>
          <p:cNvPr id="4" name="Sinapsis">
            <a:hlinkClick r:id="" action="ppaction://media"/>
            <a:extLst>
              <a:ext uri="{FF2B5EF4-FFF2-40B4-BE49-F238E27FC236}">
                <a16:creationId xmlns:a16="http://schemas.microsoft.com/office/drawing/2014/main" id="{B5517AEA-154D-637C-99F0-06FC87F6B5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02" y="1219200"/>
            <a:ext cx="9146986" cy="5145319"/>
          </a:xfrm>
        </p:spPr>
      </p:pic>
    </p:spTree>
    <p:extLst>
      <p:ext uri="{BB962C8B-B14F-4D97-AF65-F5344CB8AC3E}">
        <p14:creationId xmlns:p14="http://schemas.microsoft.com/office/powerpoint/2010/main" val="41787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8619-AD23-FB09-79E4-6B38CF5B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36" y="288514"/>
            <a:ext cx="10131425" cy="653808"/>
          </a:xfrm>
        </p:spPr>
        <p:txBody>
          <a:bodyPr/>
          <a:lstStyle/>
          <a:p>
            <a:r>
              <a:rPr lang="es-MX" dirty="0"/>
              <a:t>Potencial de acción</a:t>
            </a:r>
          </a:p>
        </p:txBody>
      </p:sp>
      <p:pic>
        <p:nvPicPr>
          <p:cNvPr id="4" name="potencialAccion">
            <a:hlinkClick r:id="" action="ppaction://media"/>
            <a:extLst>
              <a:ext uri="{FF2B5EF4-FFF2-40B4-BE49-F238E27FC236}">
                <a16:creationId xmlns:a16="http://schemas.microsoft.com/office/drawing/2014/main" id="{112EE874-0ED7-61A8-D472-40C51AABDC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9187" y="1186625"/>
            <a:ext cx="9200843" cy="5174348"/>
          </a:xfrm>
        </p:spPr>
      </p:pic>
    </p:spTree>
    <p:extLst>
      <p:ext uri="{BB962C8B-B14F-4D97-AF65-F5344CB8AC3E}">
        <p14:creationId xmlns:p14="http://schemas.microsoft.com/office/powerpoint/2010/main" val="5052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6194-BDB2-2666-06DA-CE0FDBBD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73" y="1"/>
            <a:ext cx="10131425" cy="1066800"/>
          </a:xfrm>
        </p:spPr>
        <p:txBody>
          <a:bodyPr/>
          <a:lstStyle/>
          <a:p>
            <a:r>
              <a:rPr lang="es-MX" dirty="0"/>
              <a:t>Registro de bombas sodio-potasio</a:t>
            </a:r>
          </a:p>
        </p:txBody>
      </p:sp>
      <p:pic>
        <p:nvPicPr>
          <p:cNvPr id="4" name="bombasNaK">
            <a:hlinkClick r:id="" action="ppaction://media"/>
            <a:extLst>
              <a:ext uri="{FF2B5EF4-FFF2-40B4-BE49-F238E27FC236}">
                <a16:creationId xmlns:a16="http://schemas.microsoft.com/office/drawing/2014/main" id="{6C49B015-D33A-127C-A1C9-2191D5D4D5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5221" y="1066801"/>
            <a:ext cx="9261558" cy="5208493"/>
          </a:xfrm>
        </p:spPr>
      </p:pic>
    </p:spTree>
    <p:extLst>
      <p:ext uri="{BB962C8B-B14F-4D97-AF65-F5344CB8AC3E}">
        <p14:creationId xmlns:p14="http://schemas.microsoft.com/office/powerpoint/2010/main" val="12687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gistrotécnicaPatch">
            <a:hlinkClick r:id="" action="ppaction://media"/>
            <a:extLst>
              <a:ext uri="{FF2B5EF4-FFF2-40B4-BE49-F238E27FC236}">
                <a16:creationId xmlns:a16="http://schemas.microsoft.com/office/drawing/2014/main" id="{E4B2C95D-31FD-955E-4429-7E31888F86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3061" y="1192307"/>
            <a:ext cx="9216679" cy="518325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8AB584-2164-4511-41FB-D7D5B9140B0D}"/>
              </a:ext>
            </a:extLst>
          </p:cNvPr>
          <p:cNvSpPr txBox="1">
            <a:spLocks/>
          </p:cNvSpPr>
          <p:nvPr/>
        </p:nvSpPr>
        <p:spPr>
          <a:xfrm>
            <a:off x="686593" y="62753"/>
            <a:ext cx="10131425" cy="10040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/>
              <a:t>Registros con patch-clamp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008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2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A80-803F-D512-6866-9B231EF9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99" y="224119"/>
            <a:ext cx="10131425" cy="794328"/>
          </a:xfrm>
        </p:spPr>
        <p:txBody>
          <a:bodyPr/>
          <a:lstStyle/>
          <a:p>
            <a:r>
              <a:rPr lang="es-MX" dirty="0"/>
              <a:t>Sistema nervioso central y periférico</a:t>
            </a:r>
          </a:p>
        </p:txBody>
      </p:sp>
      <p:pic>
        <p:nvPicPr>
          <p:cNvPr id="4" name="SNC">
            <a:hlinkClick r:id="" action="ppaction://media"/>
            <a:extLst>
              <a:ext uri="{FF2B5EF4-FFF2-40B4-BE49-F238E27FC236}">
                <a16:creationId xmlns:a16="http://schemas.microsoft.com/office/drawing/2014/main" id="{EE6AE219-63C5-034F-B606-BE48303833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176" y="1403928"/>
            <a:ext cx="8722659" cy="4905428"/>
          </a:xfrm>
        </p:spPr>
      </p:pic>
    </p:spTree>
    <p:extLst>
      <p:ext uri="{BB962C8B-B14F-4D97-AF65-F5344CB8AC3E}">
        <p14:creationId xmlns:p14="http://schemas.microsoft.com/office/powerpoint/2010/main" val="322590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1B5E-8CCF-261D-0DD4-F81759DD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8168"/>
            <a:ext cx="10131425" cy="807371"/>
          </a:xfrm>
        </p:spPr>
        <p:txBody>
          <a:bodyPr/>
          <a:lstStyle/>
          <a:p>
            <a:r>
              <a:rPr lang="es-MX" dirty="0"/>
              <a:t>Arco reflejo</a:t>
            </a:r>
          </a:p>
        </p:txBody>
      </p:sp>
      <p:pic>
        <p:nvPicPr>
          <p:cNvPr id="4" name="reflexArc">
            <a:hlinkClick r:id="" action="ppaction://media"/>
            <a:extLst>
              <a:ext uri="{FF2B5EF4-FFF2-40B4-BE49-F238E27FC236}">
                <a16:creationId xmlns:a16="http://schemas.microsoft.com/office/drawing/2014/main" id="{0B9199A3-01E0-3D87-C5CE-43D01B6490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3197" y="976125"/>
            <a:ext cx="8163485" cy="5321193"/>
          </a:xfrm>
        </p:spPr>
      </p:pic>
    </p:spTree>
    <p:extLst>
      <p:ext uri="{BB962C8B-B14F-4D97-AF65-F5344CB8AC3E}">
        <p14:creationId xmlns:p14="http://schemas.microsoft.com/office/powerpoint/2010/main" val="130101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{3D7B02CA-EAD9-4F90-80DF-18A9430A2958}tf03457452</Template>
  <TotalTime>4523</TotalTime>
  <Words>38</Words>
  <Application>Microsoft Office PowerPoint</Application>
  <PresentationFormat>Widescreen</PresentationFormat>
  <Paragraphs>10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Introducción a las ciencias médicas</vt:lpstr>
      <vt:lpstr>Sistema nervioso</vt:lpstr>
      <vt:lpstr>sinapsis</vt:lpstr>
      <vt:lpstr>Potencial de acción</vt:lpstr>
      <vt:lpstr>Registro de bombas sodio-potasio</vt:lpstr>
      <vt:lpstr>PowerPoint Presentation</vt:lpstr>
      <vt:lpstr>Sistema nervioso central y periférico</vt:lpstr>
      <vt:lpstr>Arco reflejo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ciencias médicas</dc:title>
  <dc:creator>MARIA DEL RAYO GRACIELA GUEVARA - VILLA</dc:creator>
  <cp:lastModifiedBy>MARIA DEL RAYO GRACIELA GUEVARA - VILLA</cp:lastModifiedBy>
  <cp:revision>22</cp:revision>
  <dcterms:created xsi:type="dcterms:W3CDTF">2024-08-12T03:16:15Z</dcterms:created>
  <dcterms:modified xsi:type="dcterms:W3CDTF">2024-10-23T20:42:05Z</dcterms:modified>
</cp:coreProperties>
</file>